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2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88" r:id="rId2"/>
    <p:sldId id="283" r:id="rId3"/>
    <p:sldId id="285" r:id="rId4"/>
    <p:sldId id="28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10295-B76A-448C-A783-FB2F28D2EBD5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F025D-0B66-4672-BA02-E23AB299A8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67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A5629-B221-4805-87D7-B0997734B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22BD8-FC12-4430-A001-C55ACD024D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22C2D-E888-4B3E-B823-0CD5BCFD7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CC547-2179-4EF5-BF2D-CBF68450E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C0D05-8EA2-4601-A246-F38D7C99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149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98F43-CFA1-40EC-B72A-424AB50CF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E6AE0-A185-4112-9D7E-01349F9BB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84087-2D39-40B3-AABE-6870550D7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91B77-31BB-484C-9900-B9AD69B1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1F01D-A15A-4565-84D9-34662E3FC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00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3482-87D4-48DD-BF64-D40EE1242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FD40A-BF18-4A44-B314-1D3AD4AD7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8315C-ECD9-47B6-BE70-6CEB52AA6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3A042-A719-4028-9A4E-55EAB18BC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6B2B9-A6E5-423E-8BA0-6B9C01C68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557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D3EA-CF77-449B-80CD-9C6119524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446C2-3B38-4AFF-B2A3-07BEA1220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84569-4C79-4E3E-BA33-436A6406A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F3F96-9412-4DE6-BC3B-F0FE9F62D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3FBB3-451C-405E-A007-FA2009054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2DFFE-173A-42A9-8672-EEA73606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505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76E66-FD95-4753-A670-3A59222CA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5F8CF-B43C-4439-89A9-E0A66D2FA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D57598-F4EE-43F0-B1EE-23E68888A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C2EC6-9CEC-4325-90A1-F04E70FEF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582FD-DDEA-4D82-BA75-628A1B6ACA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2E7696-F078-4D9A-A4A9-B311941EC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79AD31-6CBD-49D0-AAD4-E4242069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D40B13-CCBA-4C3E-91CF-72EC46A12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1694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E8D8F-0BB4-4762-9C2E-83F276B4C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B2D8C3-0405-4249-B51C-D0E2D4864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586D3-E25D-46A0-B75E-0FDD380DF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543A0-088F-4B6B-85D4-E072E4B2D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132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F997A3-FFDA-4407-909E-E8A1E342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026A39-72FE-455A-9706-ABD740EB5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1DFAB-1C3A-455B-94FF-100B99EB7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05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87E9A-E187-4F9D-838F-75CF7DEC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74223-94AA-4751-8D3B-39A04B183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83615-7731-478B-BEA1-0A090D745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291B1-2475-40D3-9F52-3ECF8448E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55699-6B45-4C2A-AAA4-3E66FF719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01394-D2E3-44B8-9686-BA86481D0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834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D6CE7-0048-405F-870F-8652B5158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276208-1367-46DC-8426-0BC1F7C513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DCC84-FAC4-4F07-9CE3-D7450EE28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D6766-ED39-40C3-ADF5-1E7153AFF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72C5C-910B-4BDD-AA89-53BDCAE0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183D1-799C-4832-93D1-FC2A842A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9649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8EC3-CEC4-432A-A233-DBBB1E2B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50F785-E402-4C5E-B335-80CA172CA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13DD6-2D77-449D-80C2-7973C7261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CD2D6-1D8B-4ED0-BCB0-CD9FBC5D5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1B6E6-21FF-4C8B-A12A-6FB9DE6D4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2666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226BCA-53E1-4CAF-8001-80313951F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0B15AF-3193-4994-AB8D-0ECB89D26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D61F4-6ECD-412B-BC6F-6E7733A45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1965-258A-4184-B156-E4B00B5C4299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AE905-187B-42FB-83C3-D6568E2EA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D37BD-45C5-4B31-93ED-71AA4F3C6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088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672031-AEB1-4D8A-9BE3-8561AB276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16358-9BA2-4D80-8CA4-0DE6BC0F4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BB8EC-B64B-47D6-84EF-935227FAF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A6EF6-CC3A-412F-8A6D-70425DE4F787}" type="datetimeFigureOut">
              <a:rPr lang="en-IN" smtClean="0"/>
              <a:t>19-07-2024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333BD-DF06-4669-92E5-6FCCE7553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51425-7638-4E6A-B968-5F20155D47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ADB82-315C-457B-B02C-9D19AB479AD2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Beveled 6">
            <a:extLst>
              <a:ext uri="{FF2B5EF4-FFF2-40B4-BE49-F238E27FC236}">
                <a16:creationId xmlns:a16="http://schemas.microsoft.com/office/drawing/2014/main" id="{9354A388-9F83-41F9-A0A3-DB5BFB2CF36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bevel">
            <a:avLst>
              <a:gd name="adj" fmla="val 2452"/>
            </a:avLst>
          </a:prstGeom>
          <a:blipFill>
            <a:blip r:embed="rId1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5D39EF-751E-48B0-9931-550777913157}"/>
              </a:ext>
            </a:extLst>
          </p:cNvPr>
          <p:cNvSpPr txBox="1"/>
          <p:nvPr userDrawn="1"/>
        </p:nvSpPr>
        <p:spPr>
          <a:xfrm>
            <a:off x="8647044" y="6329642"/>
            <a:ext cx="3544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P.S. Ravindiran, LICA - 9444407791</a:t>
            </a:r>
          </a:p>
        </p:txBody>
      </p:sp>
    </p:spTree>
    <p:extLst>
      <p:ext uri="{BB962C8B-B14F-4D97-AF65-F5344CB8AC3E}">
        <p14:creationId xmlns:p14="http://schemas.microsoft.com/office/powerpoint/2010/main" val="97700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325766" y="379998"/>
            <a:ext cx="5611426" cy="533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C00000"/>
                </a:solidFill>
                <a:latin typeface="Algerian" pitchFamily="82" charset="0"/>
              </a:rPr>
              <a:t>CONCEPT SELLING - PENSION</a:t>
            </a:r>
            <a:endParaRPr lang="en-US" dirty="0">
              <a:solidFill>
                <a:srgbClr val="C00000"/>
              </a:solidFill>
              <a:latin typeface="Algerian" pitchFamily="8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93" y="1199546"/>
            <a:ext cx="5783505" cy="784485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>
          <a:xfrm flipV="1">
            <a:off x="1664379" y="3971922"/>
            <a:ext cx="7644452" cy="16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Striped Right Arrow 42"/>
          <p:cNvSpPr/>
          <p:nvPr/>
        </p:nvSpPr>
        <p:spPr>
          <a:xfrm>
            <a:off x="2046272" y="2648482"/>
            <a:ext cx="2562610" cy="694137"/>
          </a:xfrm>
          <a:prstGeom prst="strip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Inflation Rate 7%</a:t>
            </a:r>
            <a:endParaRPr lang="en-IN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1130185" y="3666336"/>
            <a:ext cx="1066800" cy="1588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 Box 22"/>
          <p:cNvSpPr txBox="1">
            <a:spLocks noChangeArrowheads="1"/>
          </p:cNvSpPr>
          <p:nvPr/>
        </p:nvSpPr>
        <p:spPr bwMode="auto">
          <a:xfrm>
            <a:off x="848309" y="2753007"/>
            <a:ext cx="1026243" cy="40011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Age 35</a:t>
            </a:r>
          </a:p>
        </p:txBody>
      </p:sp>
      <p:sp>
        <p:nvSpPr>
          <p:cNvPr id="46" name="TextBox 27"/>
          <p:cNvSpPr txBox="1">
            <a:spLocks noChangeArrowheads="1"/>
          </p:cNvSpPr>
          <p:nvPr/>
        </p:nvSpPr>
        <p:spPr bwMode="auto">
          <a:xfrm>
            <a:off x="728193" y="4173881"/>
            <a:ext cx="2106423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 Living Expense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Rs. 4,80,000/-</a:t>
            </a:r>
          </a:p>
        </p:txBody>
      </p:sp>
      <p:cxnSp>
        <p:nvCxnSpPr>
          <p:cNvPr id="47" name="Straight Connector 46"/>
          <p:cNvCxnSpPr/>
          <p:nvPr/>
        </p:nvCxnSpPr>
        <p:spPr>
          <a:xfrm flipH="1">
            <a:off x="4821278" y="3503062"/>
            <a:ext cx="6990" cy="1848652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Text Box 22"/>
          <p:cNvSpPr txBox="1">
            <a:spLocks noChangeArrowheads="1"/>
          </p:cNvSpPr>
          <p:nvPr/>
        </p:nvSpPr>
        <p:spPr bwMode="auto">
          <a:xfrm>
            <a:off x="4791375" y="2721114"/>
            <a:ext cx="1593706" cy="707886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Retirement 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Age 55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rot="5400000">
            <a:off x="4904467" y="4199736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5283879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Striped Right Arrow 50"/>
          <p:cNvSpPr/>
          <p:nvPr/>
        </p:nvSpPr>
        <p:spPr>
          <a:xfrm>
            <a:off x="4965432" y="4258086"/>
            <a:ext cx="4229100" cy="1181893"/>
          </a:xfrm>
          <a:prstGeom prst="stripedRightArrow">
            <a:avLst/>
          </a:prstGeom>
          <a:solidFill>
            <a:srgbClr val="CCFF3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Min. Yearly Income with inflation             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Rs. 18,57,448/- for Life</a:t>
            </a:r>
            <a:endParaRPr lang="en-I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39"/>
          <p:cNvSpPr txBox="1">
            <a:spLocks noChangeArrowheads="1"/>
          </p:cNvSpPr>
          <p:nvPr/>
        </p:nvSpPr>
        <p:spPr bwMode="auto">
          <a:xfrm>
            <a:off x="8040424" y="2759432"/>
            <a:ext cx="2308215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Pension For Life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9295183" y="3248030"/>
            <a:ext cx="27296" cy="1942823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" name="TextBox 27"/>
          <p:cNvSpPr txBox="1">
            <a:spLocks noChangeArrowheads="1"/>
          </p:cNvSpPr>
          <p:nvPr/>
        </p:nvSpPr>
        <p:spPr bwMode="auto">
          <a:xfrm>
            <a:off x="2734077" y="5294275"/>
            <a:ext cx="216277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Corpus Needed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Rs. 3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crs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appx.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5666468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>
            <a:off x="6122079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6579279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5400000">
            <a:off x="7036479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5400000">
            <a:off x="7493679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7950879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8409668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5400000">
            <a:off x="8865279" y="4198943"/>
            <a:ext cx="455613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9">
            <a:extLst>
              <a:ext uri="{FF2B5EF4-FFF2-40B4-BE49-F238E27FC236}">
                <a16:creationId xmlns:a16="http://schemas.microsoft.com/office/drawing/2014/main" id="{85F19BD7-AC8E-4D6B-8253-3E3C985D9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2836" y="3489615"/>
            <a:ext cx="2308215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Actually Indian life expectancy is age 83 on an average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431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3" grpId="0" animBg="1"/>
      <p:bldP spid="45" grpId="0" animBg="1"/>
      <p:bldP spid="46" grpId="0" animBg="1"/>
      <p:bldP spid="48" grpId="0" animBg="1"/>
      <p:bldP spid="51" grpId="0" animBg="1"/>
      <p:bldP spid="52" grpId="0" animBg="1"/>
      <p:bldP spid="54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208116" y="399543"/>
            <a:ext cx="6421945" cy="533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CONCEPT SELLING - PENSION  </a:t>
            </a:r>
          </a:p>
        </p:txBody>
      </p:sp>
      <p:sp>
        <p:nvSpPr>
          <p:cNvPr id="27" name="TextBox 27"/>
          <p:cNvSpPr txBox="1">
            <a:spLocks noChangeArrowheads="1"/>
          </p:cNvSpPr>
          <p:nvPr/>
        </p:nvSpPr>
        <p:spPr bwMode="auto">
          <a:xfrm>
            <a:off x="2228565" y="373302"/>
            <a:ext cx="2375971" cy="830997"/>
          </a:xfrm>
          <a:prstGeom prst="rect">
            <a:avLst/>
          </a:prstGeom>
          <a:solidFill>
            <a:srgbClr val="CC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Corpus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Rs. 3,00,00,000</a:t>
            </a:r>
          </a:p>
        </p:txBody>
      </p:sp>
      <p:sp>
        <p:nvSpPr>
          <p:cNvPr id="29" name="TextBox 27"/>
          <p:cNvSpPr txBox="1">
            <a:spLocks noChangeArrowheads="1"/>
          </p:cNvSpPr>
          <p:nvPr/>
        </p:nvSpPr>
        <p:spPr bwMode="auto">
          <a:xfrm>
            <a:off x="964712" y="3709411"/>
            <a:ext cx="2630834" cy="1200329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of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Year      Rs.6,55,000</a:t>
            </a:r>
          </a:p>
        </p:txBody>
      </p:sp>
      <p:sp>
        <p:nvSpPr>
          <p:cNvPr id="30" name="Right Brace 29"/>
          <p:cNvSpPr/>
          <p:nvPr/>
        </p:nvSpPr>
        <p:spPr>
          <a:xfrm rot="16200000">
            <a:off x="3209590" y="-583731"/>
            <a:ext cx="571502" cy="4342863"/>
          </a:xfrm>
          <a:prstGeom prst="rightBrac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27"/>
          <p:cNvSpPr txBox="1">
            <a:spLocks noChangeArrowheads="1"/>
          </p:cNvSpPr>
          <p:nvPr/>
        </p:nvSpPr>
        <p:spPr bwMode="auto">
          <a:xfrm>
            <a:off x="270286" y="1873452"/>
            <a:ext cx="3665804" cy="1569660"/>
          </a:xfrm>
          <a:prstGeom prst="rect">
            <a:avLst/>
          </a:prstGeom>
          <a:solidFill>
            <a:srgbClr val="CCFF33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 8%</a:t>
            </a:r>
          </a:p>
          <a:p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 Post Office  </a:t>
            </a:r>
          </a:p>
          <a:p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Bank Rd</a:t>
            </a:r>
          </a:p>
          <a:p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 Life Insurance Policy</a:t>
            </a:r>
          </a:p>
        </p:txBody>
      </p:sp>
      <p:sp>
        <p:nvSpPr>
          <p:cNvPr id="32" name="TextBox 27"/>
          <p:cNvSpPr txBox="1">
            <a:spLocks noChangeArrowheads="1"/>
          </p:cNvSpPr>
          <p:nvPr/>
        </p:nvSpPr>
        <p:spPr bwMode="auto">
          <a:xfrm>
            <a:off x="4544539" y="3729975"/>
            <a:ext cx="2706885" cy="1200329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of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Year      Rs.2,71,000</a:t>
            </a:r>
          </a:p>
        </p:txBody>
      </p:sp>
      <p:sp>
        <p:nvSpPr>
          <p:cNvPr id="33" name="TextBox 27"/>
          <p:cNvSpPr txBox="1">
            <a:spLocks noChangeArrowheads="1"/>
          </p:cNvSpPr>
          <p:nvPr/>
        </p:nvSpPr>
        <p:spPr bwMode="auto">
          <a:xfrm>
            <a:off x="4530287" y="1873452"/>
            <a:ext cx="2691763" cy="1569660"/>
          </a:xfrm>
          <a:prstGeom prst="rect">
            <a:avLst/>
          </a:prstGeom>
          <a:solidFill>
            <a:srgbClr val="CCFF33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15%</a:t>
            </a:r>
          </a:p>
          <a:p>
            <a:pPr marL="228600" indent="-228600" algn="ctr">
              <a:buFontTx/>
              <a:buAutoNum type="arabicPeriod"/>
              <a:defRPr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Estate</a:t>
            </a:r>
          </a:p>
          <a:p>
            <a:pPr>
              <a:defRPr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2.  Gold</a:t>
            </a:r>
          </a:p>
          <a:p>
            <a:pPr>
              <a:defRPr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3.  Mutual Fund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80129" y="3340080"/>
            <a:ext cx="0" cy="4282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891608" y="3390587"/>
            <a:ext cx="0" cy="4282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2733CD3-3170-45F0-9C1C-ECDBFA3D02F4}"/>
              </a:ext>
            </a:extLst>
          </p:cNvPr>
          <p:cNvSpPr txBox="1"/>
          <p:nvPr/>
        </p:nvSpPr>
        <p:spPr>
          <a:xfrm>
            <a:off x="7759028" y="2432139"/>
            <a:ext cx="3576915" cy="181588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</a:rPr>
              <a:t>Creation of corpus is certain with </a:t>
            </a:r>
          </a:p>
          <a:p>
            <a:pPr algn="ctr"/>
            <a:r>
              <a:rPr lang="en-IN" sz="2800" dirty="0">
                <a:solidFill>
                  <a:schemeClr val="bg1"/>
                </a:solidFill>
              </a:rPr>
              <a:t>LIFE INSURANCE and others God only knows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503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477024" y="2794711"/>
            <a:ext cx="10815885" cy="1805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024" y="2337511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580451" y="2337511"/>
            <a:ext cx="20773" cy="9141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293650" y="1857482"/>
            <a:ext cx="1026243" cy="40011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Age 35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3220524" y="1883554"/>
            <a:ext cx="1026243" cy="40011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Age 55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863497" y="2538380"/>
            <a:ext cx="1823128" cy="4001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Term = 20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yrs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2474963" y="3251672"/>
            <a:ext cx="2007281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Maturity Value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Rs.3,00,00,000 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approximately</a:t>
            </a: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5666587" y="3000601"/>
            <a:ext cx="3838166" cy="1015663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Invested in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Jeevan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Akshay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Yearly Pension = Rs.18,70,000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(with today J.A. rate)</a:t>
            </a: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5718058" y="4466540"/>
            <a:ext cx="3289682" cy="707886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Annuity for LIFE with 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Return Of Purchase Price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10740439" y="2029735"/>
            <a:ext cx="898003" cy="40011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Death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5236805" y="5472464"/>
            <a:ext cx="5952635" cy="707886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Jvn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Anand Death Benefit + </a:t>
            </a:r>
            <a:r>
              <a:rPr lang="en-US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Jvn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Akshay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Corpus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= 1,55,00,000 +3,00,00,000 = Rs.4,55,00,000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4519609" y="3597827"/>
            <a:ext cx="1046027" cy="235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7585037" y="3960045"/>
            <a:ext cx="26467" cy="5551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11292909" y="2544318"/>
            <a:ext cx="13533" cy="32236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9B6D3DD-6879-477F-A5C7-EC19A793E9B2}"/>
              </a:ext>
            </a:extLst>
          </p:cNvPr>
          <p:cNvSpPr txBox="1"/>
          <p:nvPr/>
        </p:nvSpPr>
        <p:spPr>
          <a:xfrm>
            <a:off x="3220524" y="434394"/>
            <a:ext cx="604069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Jeevan Anand ; S.A. 1.55 </a:t>
            </a:r>
            <a:r>
              <a:rPr lang="en-IN" sz="2000" dirty="0" err="1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 ; Term 20 years ; Yearly Premium 9,06,799 with GST</a:t>
            </a:r>
          </a:p>
          <a:p>
            <a:pPr algn="ctr"/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Maturity Value Rs.2,96,95,000 appx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314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490471" y="1804104"/>
            <a:ext cx="10815885" cy="1805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90471" y="1346904"/>
            <a:ext cx="0" cy="37160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419728" y="1445820"/>
            <a:ext cx="12248" cy="3671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307097" y="866875"/>
            <a:ext cx="1364476" cy="52322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Age 35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4848253" y="876793"/>
            <a:ext cx="1364476" cy="52322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Age 55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1639200" y="1551523"/>
            <a:ext cx="237302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Term = 20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yrs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10753886" y="1039128"/>
            <a:ext cx="1184940" cy="52322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Death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11306356" y="1553711"/>
            <a:ext cx="13534" cy="6476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307097" y="220903"/>
            <a:ext cx="10440738" cy="565644"/>
            <a:chOff x="307097" y="220903"/>
            <a:chExt cx="10440738" cy="565644"/>
          </a:xfrm>
        </p:grpSpPr>
        <p:sp>
          <p:nvSpPr>
            <p:cNvPr id="19" name="Text Box 22"/>
            <p:cNvSpPr txBox="1">
              <a:spLocks noChangeArrowheads="1"/>
            </p:cNvSpPr>
            <p:nvPr/>
          </p:nvSpPr>
          <p:spPr bwMode="auto">
            <a:xfrm>
              <a:off x="307097" y="220903"/>
              <a:ext cx="2782557" cy="52322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Plan: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Jvn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Anand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3501325" y="243183"/>
              <a:ext cx="3400290" cy="52322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S.A. Rs.1,55,00,000</a:t>
              </a:r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7296249" y="263327"/>
              <a:ext cx="3451586" cy="52322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Yly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Prem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= 7,77,658</a:t>
              </a:r>
            </a:p>
          </p:txBody>
        </p:sp>
      </p:grp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831590" y="2201324"/>
            <a:ext cx="3957435" cy="1384995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Natural Death Cover =                       Rs. 1,93,75,000 + Accrued Bonus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675449" y="3677934"/>
            <a:ext cx="4526021" cy="1692771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Accidental Death Cover =                       Rs. 2,93,75,000 + Accrued Bonus</a:t>
            </a:r>
          </a:p>
          <a:p>
            <a:pPr algn="ctr"/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 to other ADB previous policies</a:t>
            </a:r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7182037" y="2681605"/>
            <a:ext cx="3680009" cy="1200329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Either Natural or Accidental Death Cover =                       Rs.1,55,00,000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54785" y="5678557"/>
            <a:ext cx="10775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End</a:t>
            </a:r>
          </a:p>
        </p:txBody>
      </p:sp>
      <p:cxnSp>
        <p:nvCxnSpPr>
          <p:cNvPr id="29" name="Straight Arrow Connector 28"/>
          <p:cNvCxnSpPr>
            <a:cxnSpLocks/>
          </p:cNvCxnSpPr>
          <p:nvPr/>
        </p:nvCxnSpPr>
        <p:spPr>
          <a:xfrm>
            <a:off x="8627592" y="1804104"/>
            <a:ext cx="0" cy="8144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4952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7" grpId="0" animBg="1"/>
      <p:bldP spid="22" grpId="0" animBg="1"/>
      <p:bldP spid="23" grpId="0" animBg="1"/>
      <p:bldP spid="24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31.5|30|13.4|2.2|2.8|2.8|22.4|9.2|26.4|17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4|10.3|4.1|27.9|19.8|1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9.6|26.7|6.9|50.8|1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21|4.6|9.4|81.3|5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D116E41236943AC2A42667D4F1D3D" ma:contentTypeVersion="15" ma:contentTypeDescription="Create a new document." ma:contentTypeScope="" ma:versionID="d3ab04405bdf1e57f2be35b73ec4c38d">
  <xsd:schema xmlns:xsd="http://www.w3.org/2001/XMLSchema" xmlns:xs="http://www.w3.org/2001/XMLSchema" xmlns:p="http://schemas.microsoft.com/office/2006/metadata/properties" xmlns:ns2="69304ae6-1036-4957-a296-fd168b89311a" xmlns:ns3="484c85e2-96d6-4d83-b934-2986f1aaa2fa" targetNamespace="http://schemas.microsoft.com/office/2006/metadata/properties" ma:root="true" ma:fieldsID="afcae946f8bae581987f97a3c8d7680d" ns2:_="" ns3:_="">
    <xsd:import namespace="69304ae6-1036-4957-a296-fd168b89311a"/>
    <xsd:import namespace="484c85e2-96d6-4d83-b934-2986f1aaa2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04ae6-1036-4957-a296-fd168b8931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2e35ad-11a8-4a54-93b4-3b4e28e6ea3d}" ma:internalName="TaxCatchAll" ma:showField="CatchAllData" ma:web="69304ae6-1036-4957-a296-fd168b89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c85e2-96d6-4d83-b934-2986f1aaa2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36f0f8-add3-44d4-9a4a-50f7363b8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4c85e2-96d6-4d83-b934-2986f1aaa2fa">
      <Terms xmlns="http://schemas.microsoft.com/office/infopath/2007/PartnerControls"/>
    </lcf76f155ced4ddcb4097134ff3c332f>
    <TaxCatchAll xmlns="69304ae6-1036-4957-a296-fd168b89311a" xsi:nil="true"/>
  </documentManagement>
</p:properties>
</file>

<file path=customXml/itemProps1.xml><?xml version="1.0" encoding="utf-8"?>
<ds:datastoreItem xmlns:ds="http://schemas.openxmlformats.org/officeDocument/2006/customXml" ds:itemID="{01FEF9F8-17B6-443F-AF54-FDE372EA5EB0}"/>
</file>

<file path=customXml/itemProps2.xml><?xml version="1.0" encoding="utf-8"?>
<ds:datastoreItem xmlns:ds="http://schemas.openxmlformats.org/officeDocument/2006/customXml" ds:itemID="{65F5B6A3-AF0F-4DE7-A0C9-352CD0400F8E}"/>
</file>

<file path=customXml/itemProps3.xml><?xml version="1.0" encoding="utf-8"?>
<ds:datastoreItem xmlns:ds="http://schemas.openxmlformats.org/officeDocument/2006/customXml" ds:itemID="{7AA84344-16F4-4C76-A3AD-81D383B7ED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</TotalTime>
  <Words>265</Words>
  <Application>Microsoft Office PowerPoint</Application>
  <PresentationFormat>Widescreen</PresentationFormat>
  <Paragraphs>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Aharoni</vt:lpstr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Home</cp:lastModifiedBy>
  <cp:revision>46</cp:revision>
  <dcterms:created xsi:type="dcterms:W3CDTF">2024-05-30T05:40:29Z</dcterms:created>
  <dcterms:modified xsi:type="dcterms:W3CDTF">2024-07-19T10:02:25Z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0x010100FA7D116E41236943AC2A42667D4F1D3D</vt:lpwstr>
  </property>
</Properties>
</file>